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10287000" cx="18288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34a3a2b481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34a3a2b48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2b2b1e553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32b2b1e5530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263" y="648937"/>
            <a:ext cx="16979475" cy="898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FC19E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0950" y="1431825"/>
            <a:ext cx="10070450" cy="7423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/>
          <p:nvPr/>
        </p:nvSpPr>
        <p:spPr>
          <a:xfrm>
            <a:off x="1309250" y="2022600"/>
            <a:ext cx="4458300" cy="624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Calibri"/>
                <a:ea typeface="Calibri"/>
                <a:cs typeface="Calibri"/>
                <a:sym typeface="Calibri"/>
              </a:rPr>
              <a:t>We asked people if they have ever had an issue with coffee beans before (ex. too expensive, bland taste)</a:t>
            </a:r>
            <a:endParaRPr sz="4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